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9931400" cy="6800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680" y="23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705" cy="339757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6221" y="0"/>
            <a:ext cx="4302231" cy="339757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fld id="{42589390-EFB2-46B5-A70F-6997E73DBE8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30" y="3230547"/>
            <a:ext cx="7943940" cy="3060668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9666"/>
            <a:ext cx="4303705" cy="339757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6221" y="6459666"/>
            <a:ext cx="4302231" cy="339757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fld id="{4085C5E3-B215-4B02-B041-17FF93D6C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GROUP\_2018\____2018_January_LEAFLET_EZHEMES_VYP_iz_MAT_regions Folder\___PowerPoint___\____2018_January_B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15 238,50</a:t>
            </a:r>
            <a:r>
              <a:rPr sz="12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0089CF"/>
                </a:solidFill>
                <a:latin typeface="Arial"/>
                <a:cs typeface="Arial"/>
              </a:rPr>
              <a:t>й,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Кировская область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2300" b="1" spc="-95" dirty="0" smtClean="0">
                <a:solidFill>
                  <a:srgbClr val="0089CF"/>
                </a:solidFill>
                <a:latin typeface="Arial"/>
                <a:cs typeface="Arial"/>
              </a:rPr>
              <a:t>9</a:t>
            </a:r>
            <a:r>
              <a:rPr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6 6 2</a:t>
            </a:r>
            <a:r>
              <a:rPr sz="23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2300" b="1" spc="-6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ля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произ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 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1,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5 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GROUP\_2018\____2018_January_LEAFLET_EZHEMES_VYP_iz_MAT_regions Folder\___PowerPoint___\____2018_January_BAZ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46375" cy="4962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из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Кирова: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бухгалтер, папа – электрик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компании 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мама заработала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(зарплата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папа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(зарплата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месяц). Иных доходов не было.  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2017 году –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Доход семьи делится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486 0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5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5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 за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 –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10 159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Соответственно,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прожиточного минимума трудоспособного гражданина –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15 238,50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семьи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10 125 руб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менее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–кратного прожиточного минимума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Кировской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квартале 2017 года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(15 238,50 руб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9 662 руб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месяц – прожиточный минимум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        за 2 квартал 2017 года в Кировской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4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26</Words>
  <Application>Microsoft Office PowerPoint</Application>
  <PresentationFormat>Произвольный</PresentationFormat>
  <Paragraphs>17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Кашина Елена Анатольевна</cp:lastModifiedBy>
  <cp:revision>35</cp:revision>
  <cp:lastPrinted>2018-01-25T06:51:37Z</cp:lastPrinted>
  <dcterms:created xsi:type="dcterms:W3CDTF">2018-01-19T16:14:56Z</dcterms:created>
  <dcterms:modified xsi:type="dcterms:W3CDTF">2018-01-25T06:52:00Z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